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67564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79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731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62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062054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55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37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75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46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2495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60451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D164270F-C91C-49F9-9BC5-07EA608E8705}" type="datetimeFigureOut">
              <a:rPr lang="en-US" smtClean="0"/>
              <a:t>6/12/2019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5A31397-29EC-4360-9230-40CF715FA21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1157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9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avi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Ghost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01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people who made this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Andrew (Art)</a:t>
            </a:r>
          </a:p>
          <a:p>
            <a:r>
              <a:rPr lang="en-US" dirty="0" smtClean="0"/>
              <a:t>Gavin (Coding/Levels)</a:t>
            </a:r>
          </a:p>
          <a:p>
            <a:r>
              <a:rPr lang="en-US" dirty="0" smtClean="0"/>
              <a:t>Kelsey (Levels and music/sounds)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1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stealthy sniper game</a:t>
            </a:r>
          </a:p>
          <a:p>
            <a:r>
              <a:rPr lang="en-US" dirty="0" smtClean="0"/>
              <a:t>Upgradeable weapons</a:t>
            </a:r>
          </a:p>
          <a:p>
            <a:r>
              <a:rPr lang="en-US" dirty="0" smtClean="0"/>
              <a:t>Bosses</a:t>
            </a:r>
          </a:p>
          <a:p>
            <a:r>
              <a:rPr lang="en-US" dirty="0" smtClean="0"/>
              <a:t>Etc.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53" y="0"/>
            <a:ext cx="5300347" cy="6858000"/>
          </a:xfrm>
          <a:prstGeom prst="rect">
            <a:avLst/>
          </a:prstGeom>
        </p:spPr>
      </p:pic>
      <p:pic>
        <p:nvPicPr>
          <p:cNvPr id="8" name="image11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803543" y="3609474"/>
            <a:ext cx="3877344" cy="290800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7751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did not make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Bosses</a:t>
            </a:r>
          </a:p>
          <a:p>
            <a:r>
              <a:rPr lang="en-US" dirty="0" smtClean="0"/>
              <a:t>Upgradeable weapons</a:t>
            </a:r>
          </a:p>
          <a:p>
            <a:r>
              <a:rPr lang="en-US" dirty="0" smtClean="0"/>
              <a:t>A job board between levels</a:t>
            </a:r>
          </a:p>
          <a:p>
            <a:r>
              <a:rPr lang="en-US" dirty="0" smtClean="0"/>
              <a:t>Over world map</a:t>
            </a:r>
          </a:p>
          <a:p>
            <a:r>
              <a:rPr lang="en-US" dirty="0" smtClean="0"/>
              <a:t>Fire</a:t>
            </a:r>
          </a:p>
          <a:p>
            <a:r>
              <a:rPr lang="en-US" dirty="0" smtClean="0"/>
              <a:t>Resolution</a:t>
            </a:r>
          </a:p>
          <a:p>
            <a:pPr marL="0" indent="0">
              <a:buNone/>
            </a:pPr>
            <a:r>
              <a:rPr lang="en-US" dirty="0" smtClean="0"/>
              <a:t>   switching</a:t>
            </a:r>
          </a:p>
        </p:txBody>
      </p:sp>
      <p:pic>
        <p:nvPicPr>
          <p:cNvPr id="4" name="image10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3460866" y="4497859"/>
            <a:ext cx="2338571" cy="1767315"/>
          </a:xfrm>
          <a:prstGeom prst="rect">
            <a:avLst/>
          </a:prstGeom>
          <a:ln/>
        </p:spPr>
      </p:pic>
      <p:pic>
        <p:nvPicPr>
          <p:cNvPr id="5" name="image14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285470" y="1553833"/>
            <a:ext cx="5564659" cy="431356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2887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those things didn’t happen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</a:t>
            </a:r>
          </a:p>
          <a:p>
            <a:r>
              <a:rPr lang="en-US" dirty="0" smtClean="0"/>
              <a:t>Priority</a:t>
            </a:r>
          </a:p>
          <a:p>
            <a:r>
              <a:rPr lang="en-US" dirty="0" smtClean="0"/>
              <a:t>Theme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58472">
            <a:off x="4973884" y="2742179"/>
            <a:ext cx="6296462" cy="188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1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did make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Weapons</a:t>
            </a:r>
          </a:p>
          <a:p>
            <a:r>
              <a:rPr lang="en-US" dirty="0" smtClean="0"/>
              <a:t>Stealth (sort of)</a:t>
            </a:r>
          </a:p>
          <a:p>
            <a:r>
              <a:rPr lang="en-US" dirty="0" smtClean="0"/>
              <a:t>Levels</a:t>
            </a:r>
          </a:p>
          <a:p>
            <a:r>
              <a:rPr lang="en-US" dirty="0" smtClean="0"/>
              <a:t>No grading, but high-scores</a:t>
            </a:r>
          </a:p>
          <a:p>
            <a:r>
              <a:rPr lang="en-US" dirty="0" smtClean="0"/>
              <a:t>AI (with pathfinding)</a:t>
            </a:r>
          </a:p>
        </p:txBody>
      </p:sp>
      <p:pic>
        <p:nvPicPr>
          <p:cNvPr id="4" name="image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138736" y="1081087"/>
            <a:ext cx="1941095" cy="1941095"/>
          </a:xfrm>
          <a:prstGeom prst="rect">
            <a:avLst/>
          </a:prstGeom>
          <a:ln/>
        </p:spPr>
      </p:pic>
      <p:pic>
        <p:nvPicPr>
          <p:cNvPr id="5" name="image12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253140" y="3359629"/>
            <a:ext cx="4411578" cy="330868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24135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 Demos</a:t>
            </a:r>
            <a:endParaRPr lang="en-US" dirty="0"/>
          </a:p>
        </p:txBody>
      </p:sp>
      <p:pic>
        <p:nvPicPr>
          <p:cNvPr id="4" name="DesertLeve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000" y="2171699"/>
            <a:ext cx="5644304" cy="3174657"/>
          </a:xfrm>
        </p:spPr>
      </p:pic>
      <p:pic>
        <p:nvPicPr>
          <p:cNvPr id="5" name="JungleLevel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88682" y="2171699"/>
            <a:ext cx="5643835" cy="31746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64022" y="5346356"/>
            <a:ext cx="840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Desert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06945" y="5346356"/>
            <a:ext cx="807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Jungle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8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went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Good start</a:t>
            </a:r>
          </a:p>
          <a:p>
            <a:r>
              <a:rPr lang="en-US" dirty="0" smtClean="0"/>
              <a:t>Strong finish</a:t>
            </a:r>
          </a:p>
          <a:p>
            <a:r>
              <a:rPr lang="en-US" dirty="0" smtClean="0"/>
              <a:t>Varied 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50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not go well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32870" cy="4351338"/>
          </a:xfrm>
        </p:spPr>
        <p:txBody>
          <a:bodyPr/>
          <a:lstStyle/>
          <a:p>
            <a:r>
              <a:rPr lang="en-US" dirty="0" smtClean="0"/>
              <a:t>Wasted time on pathfinding</a:t>
            </a:r>
          </a:p>
          <a:p>
            <a:r>
              <a:rPr lang="en-US" dirty="0" smtClean="0"/>
              <a:t>Not many levels</a:t>
            </a:r>
          </a:p>
          <a:p>
            <a:r>
              <a:rPr lang="en-US" dirty="0" smtClean="0"/>
              <a:t>Inconsistent difficulty</a:t>
            </a:r>
          </a:p>
          <a:p>
            <a:r>
              <a:rPr lang="en-US" dirty="0" smtClean="0"/>
              <a:t>Not much variety in enemies</a:t>
            </a:r>
          </a:p>
          <a:p>
            <a:r>
              <a:rPr lang="en-US" dirty="0" smtClean="0"/>
              <a:t>Buggy AI</a:t>
            </a:r>
          </a:p>
          <a:p>
            <a:r>
              <a:rPr lang="en-US" dirty="0" smtClean="0"/>
              <a:t>Source control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37" y="3120580"/>
            <a:ext cx="6916115" cy="31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6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65</TotalTime>
  <Words>118</Words>
  <Application>Microsoft Office PowerPoint</Application>
  <PresentationFormat>Widescreen</PresentationFormat>
  <Paragraphs>42</Paragraphs>
  <Slides>9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The Ghost</vt:lpstr>
      <vt:lpstr>The people who made this game</vt:lpstr>
      <vt:lpstr>Original Idea</vt:lpstr>
      <vt:lpstr>What we did not make</vt:lpstr>
      <vt:lpstr>Why those things didn’t happen</vt:lpstr>
      <vt:lpstr>What we did make</vt:lpstr>
      <vt:lpstr>Level Demos</vt:lpstr>
      <vt:lpstr>What went well</vt:lpstr>
      <vt:lpstr>What did not go well</vt:lpstr>
    </vt:vector>
  </TitlesOfParts>
  <Company>MVSD #320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Ghost</dc:title>
  <dc:creator>GAVIN GREY</dc:creator>
  <cp:lastModifiedBy>ANDREW OLDRING</cp:lastModifiedBy>
  <cp:revision>11</cp:revision>
  <dcterms:created xsi:type="dcterms:W3CDTF">2019-06-12T15:22:45Z</dcterms:created>
  <dcterms:modified xsi:type="dcterms:W3CDTF">2019-06-12T16:59:49Z</dcterms:modified>
</cp:coreProperties>
</file>

<file path=docProps/thumbnail.jpeg>
</file>